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7" r:id="rId2"/>
    <p:sldId id="276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6831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58554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Shoot Twice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X's,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181004"/>
            <a:ext cx="7025777" cy="629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2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0698" y="407324"/>
            <a:ext cx="66252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Don’t </a:t>
            </a:r>
            <a:r>
              <a:rPr lang="en-US" dirty="0" smtClean="0"/>
              <a:t>Shoot Twice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Rear paper are T1 through T6, left to right and should only be engaged from the ports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Only T1, T3, T4, and T6 + poppers should be able to be engaged from the left port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Only T2, T3, T5, and T6 + poppers should be able to be engaged from the right port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Poppers should be 27 feet from ports and only be engaged from </a:t>
            </a:r>
            <a:r>
              <a:rPr lang="en-US" smtClean="0"/>
              <a:t>the </a:t>
            </a:r>
            <a:r>
              <a:rPr lang="en-US" smtClean="0"/>
              <a:t>ports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277780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1481</TotalTime>
  <Words>150</Words>
  <Application>Microsoft Office PowerPoint</Application>
  <PresentationFormat>Custom</PresentationFormat>
  <Paragraphs>18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Times New Roman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2019-02-01T20:36:48Z</dcterms:modified>
  <cp:category>Shooting</cp:category>
</cp:coreProperties>
</file>

<file path=docProps/thumbnail.jpeg>
</file>